
<file path=[Content_Types].xml><?xml version="1.0" encoding="utf-8"?>
<Types xmlns="http://schemas.openxmlformats.org/package/2006/content-types">
  <Default Extension="tmp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7" r:id="rId9"/>
    <p:sldId id="258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8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189" indent="0" algn="ctr">
              <a:buNone/>
              <a:defRPr sz="2200"/>
            </a:lvl2pPr>
            <a:lvl3pPr marL="914377" indent="0" algn="ctr">
              <a:buNone/>
              <a:defRPr sz="22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 altLang="zh-CN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E016143-E03C-4CFD-AFDC-14E5BDEA754C}" type="datetimeFigureOut">
              <a:rPr lang="en-US" dirty="0"/>
              <a:t>12/29/2015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dirty="0"/>
              <a:t>12/29/2015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7" y="381000"/>
            <a:ext cx="1857375" cy="5897562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2" y="381000"/>
            <a:ext cx="5800725" cy="5897562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dirty="0"/>
              <a:t>12/29/2015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dirty="0"/>
              <a:t>12/29/2015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dirty="0"/>
              <a:t>12/29/2015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3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3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dirty="0"/>
              <a:t>12/29/2015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3655"/>
            <a:ext cx="33604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94860" y="1713655"/>
            <a:ext cx="336042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dirty="0"/>
              <a:t>12/29/2015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t>12/29/2015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dirty="0"/>
              <a:t>12/29/2015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5"/>
            <a:ext cx="24003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2" y="685800"/>
            <a:ext cx="4559300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7"/>
            <a:ext cx="24003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dirty="0"/>
              <a:t>12/29/2015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846963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5"/>
            <a:ext cx="846963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4"/>
            <a:ext cx="748665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dirty="0"/>
              <a:t>12/29/2015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828803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60034" y="1044180"/>
            <a:ext cx="190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dirty="0"/>
              <a:t>12/29/2015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021831" y="4092180"/>
            <a:ext cx="3581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1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9630" y="6172205"/>
            <a:ext cx="6858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 spc="-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75" indent="-182875" algn="l" defTabSz="914377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1" baseline="0">
          <a:solidFill>
            <a:schemeClr val="tx1"/>
          </a:solidFill>
          <a:latin typeface="+mn-lt"/>
          <a:ea typeface="+mn-ea"/>
          <a:cs typeface="+mn-cs"/>
        </a:defRPr>
      </a:lvl1pPr>
      <a:lvl2pPr marL="457189" indent="-182875" algn="l" defTabSz="914377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02" indent="-182875" algn="l" defTabSz="914377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15" indent="-182875" algn="l" defTabSz="914377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28" indent="-182875" algn="l" defTabSz="914377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599960" indent="-228594" algn="l" defTabSz="914377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899953" indent="-228594" algn="l" defTabSz="914377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199945" indent="-228594" algn="l" defTabSz="914377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499938" indent="-228594" algn="l" defTabSz="914377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image" Target="../media/image6.tmp"/><Relationship Id="rId7" Type="http://schemas.openxmlformats.org/officeDocument/2006/relationships/oleObject" Target="../embeddings/oleObject2.bin"/><Relationship Id="rId12" Type="http://schemas.openxmlformats.org/officeDocument/2006/relationships/image" Target="../media/image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4.wmf"/><Relationship Id="rId4" Type="http://schemas.openxmlformats.org/officeDocument/2006/relationships/image" Target="../media/image7.tmp"/><Relationship Id="rId9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11.tmp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8.wmf"/><Relationship Id="rId10" Type="http://schemas.openxmlformats.org/officeDocument/2006/relationships/image" Target="../media/image12.tmp"/><Relationship Id="rId4" Type="http://schemas.openxmlformats.org/officeDocument/2006/relationships/oleObject" Target="../embeddings/oleObject5.bin"/><Relationship Id="rId9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20.tmp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tmp"/><Relationship Id="rId11" Type="http://schemas.openxmlformats.org/officeDocument/2006/relationships/image" Target="../media/image19.wmf"/><Relationship Id="rId5" Type="http://schemas.openxmlformats.org/officeDocument/2006/relationships/image" Target="../media/image17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22.tm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wmf"/><Relationship Id="rId11" Type="http://schemas.openxmlformats.org/officeDocument/2006/relationships/image" Target="../media/image28.tmp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27.tmp"/><Relationship Id="rId4" Type="http://schemas.openxmlformats.org/officeDocument/2006/relationships/image" Target="../media/image23.wmf"/><Relationship Id="rId9" Type="http://schemas.openxmlformats.org/officeDocument/2006/relationships/image" Target="../media/image26.tm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zh-CN" sz="4800" dirty="0"/>
              <a:t>基于温度变化的灵敏度可调的火灾报警电路</a:t>
            </a:r>
            <a:endParaRPr lang="zh-CN" alt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英才实验学院 黄泽熙</a:t>
            </a:r>
            <a:endParaRPr lang="en-US" altLang="zh-CN" dirty="0"/>
          </a:p>
          <a:p>
            <a:r>
              <a:rPr lang="en-US" altLang="zh-CN" dirty="0"/>
              <a:t>2015</a:t>
            </a:r>
            <a:r>
              <a:rPr lang="zh-CN" altLang="en-US" dirty="0"/>
              <a:t>年</a:t>
            </a:r>
            <a:r>
              <a:rPr lang="en-US" altLang="zh-CN" dirty="0" smtClean="0"/>
              <a:t>12</a:t>
            </a:r>
            <a:r>
              <a:rPr lang="zh-CN" altLang="en-US" dirty="0" smtClean="0"/>
              <a:t>月</a:t>
            </a:r>
            <a:r>
              <a:rPr lang="en-US" altLang="zh-CN" dirty="0" smtClean="0"/>
              <a:t>30</a:t>
            </a:r>
            <a:r>
              <a:rPr lang="zh-CN" altLang="en-US" dirty="0" smtClean="0"/>
              <a:t>日</a:t>
            </a:r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075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058" y="215237"/>
            <a:ext cx="398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火灾报警电路</a:t>
            </a:r>
            <a:endParaRPr lang="zh-CN" altLang="en-US" sz="2800" b="1" dirty="0"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13385" y="1023231"/>
            <a:ext cx="875472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温度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传感电路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86896" y="1057074"/>
            <a:ext cx="1038460" cy="5760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777206" y="1010902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外界温度变化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888857" y="1334068"/>
            <a:ext cx="28803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176886" y="1021941"/>
            <a:ext cx="875472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差分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放大电路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1725356" y="1334068"/>
            <a:ext cx="28803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052358" y="1334068"/>
            <a:ext cx="28803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340387" y="1021941"/>
            <a:ext cx="875472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电压比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较电路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5215859" y="1334068"/>
            <a:ext cx="28803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503888" y="1021941"/>
            <a:ext cx="948153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声光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报警电路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6743120" y="1068113"/>
            <a:ext cx="1038460" cy="5760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TextBox 41"/>
          <p:cNvSpPr txBox="1"/>
          <p:nvPr/>
        </p:nvSpPr>
        <p:spPr>
          <a:xfrm>
            <a:off x="6833430" y="1021941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声光信号报警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6452041" y="1329612"/>
            <a:ext cx="28803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 descr="20151220_Flames_Alarming_reality.pdf - Adobe Acrobat Pro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5" t="14038" r="22000" b="4787"/>
          <a:stretch/>
        </p:blipFill>
        <p:spPr>
          <a:xfrm>
            <a:off x="212971" y="654311"/>
            <a:ext cx="8154194" cy="62036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9610" y="1093209"/>
            <a:ext cx="2207277" cy="2693864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Rectangle 44"/>
          <p:cNvSpPr/>
          <p:nvPr/>
        </p:nvSpPr>
        <p:spPr>
          <a:xfrm>
            <a:off x="2756887" y="1093209"/>
            <a:ext cx="1807022" cy="2693864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Rectangle 45"/>
          <p:cNvSpPr/>
          <p:nvPr/>
        </p:nvSpPr>
        <p:spPr>
          <a:xfrm>
            <a:off x="4513048" y="1093209"/>
            <a:ext cx="3336225" cy="2693864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Rectangle 46"/>
          <p:cNvSpPr/>
          <p:nvPr/>
        </p:nvSpPr>
        <p:spPr>
          <a:xfrm>
            <a:off x="686896" y="4017938"/>
            <a:ext cx="3877013" cy="253531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33999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/>
      <p:bldP spid="35" grpId="0" animBg="1"/>
      <p:bldP spid="38" grpId="0" animBg="1"/>
      <p:bldP spid="40" grpId="0" animBg="1"/>
      <p:bldP spid="41" grpId="0" animBg="1"/>
      <p:bldP spid="42" grpId="0"/>
      <p:bldP spid="3" grpId="0" animBg="1"/>
      <p:bldP spid="3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058" y="215237"/>
            <a:ext cx="4240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差分放大电路的方案选择</a:t>
            </a:r>
            <a:endParaRPr lang="zh-CN" altLang="en-US" sz="2800" b="1" dirty="0"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pic>
        <p:nvPicPr>
          <p:cNvPr id="3" name="Picture 2" descr="20151206_Flames_Alarming.pdf - Adobe Acrobat Pro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2" t="14041" r="38934" b="2537"/>
          <a:stretch/>
        </p:blipFill>
        <p:spPr>
          <a:xfrm>
            <a:off x="4363312" y="738457"/>
            <a:ext cx="3185975" cy="3695091"/>
          </a:xfrm>
          <a:prstGeom prst="rect">
            <a:avLst/>
          </a:prstGeom>
        </p:spPr>
      </p:pic>
      <p:pic>
        <p:nvPicPr>
          <p:cNvPr id="4" name="Picture 3" descr="20151220_Flames_Alarming.pdf - Adobe Acrobat Pro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2" t="12861" r="41204" b="2773"/>
          <a:stretch/>
        </p:blipFill>
        <p:spPr>
          <a:xfrm>
            <a:off x="582065" y="738456"/>
            <a:ext cx="3245468" cy="3695091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937653"/>
              </p:ext>
            </p:extLst>
          </p:nvPr>
        </p:nvGraphicFramePr>
        <p:xfrm>
          <a:off x="1644650" y="4487863"/>
          <a:ext cx="4689475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7" name="Equation" r:id="rId5" imgW="2768400" imgH="228600" progId="Equation.DSMT4">
                  <p:embed/>
                </p:oleObj>
              </mc:Choice>
              <mc:Fallback>
                <p:oleObj name="Equation" r:id="rId5" imgW="276840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4650" y="4487863"/>
                        <a:ext cx="4689475" cy="3857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4654510"/>
              </p:ext>
            </p:extLst>
          </p:nvPr>
        </p:nvGraphicFramePr>
        <p:xfrm>
          <a:off x="320958" y="5245076"/>
          <a:ext cx="4266347" cy="1075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8" name="Equation" r:id="rId7" imgW="2603160" imgH="660240" progId="Equation.DSMT4">
                  <p:embed/>
                </p:oleObj>
              </mc:Choice>
              <mc:Fallback>
                <p:oleObj name="Equation" r:id="rId7" imgW="2603160" imgH="6602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958" y="5245076"/>
                        <a:ext cx="4266347" cy="10755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0787157"/>
              </p:ext>
            </p:extLst>
          </p:nvPr>
        </p:nvGraphicFramePr>
        <p:xfrm>
          <a:off x="5191898" y="5329127"/>
          <a:ext cx="2633662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9" name="Equation" r:id="rId9" imgW="1384200" imgH="457200" progId="Equation.DSMT4">
                  <p:embed/>
                </p:oleObj>
              </mc:Choice>
              <mc:Fallback>
                <p:oleObj name="Equation" r:id="rId9" imgW="1384200" imgH="4572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1898" y="5329127"/>
                        <a:ext cx="2633662" cy="8699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171814" y="1971829"/>
            <a:ext cx="2226841" cy="1077218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输出电压变化范围小</a:t>
            </a:r>
            <a:endParaRPr lang="zh-CN" altLang="en-US" sz="3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17282" y="1679441"/>
            <a:ext cx="3148681" cy="58477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操作、调试困难</a:t>
            </a:r>
            <a:endParaRPr lang="en-US" altLang="zh-CN" sz="3200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633476"/>
              </p:ext>
            </p:extLst>
          </p:nvPr>
        </p:nvGraphicFramePr>
        <p:xfrm>
          <a:off x="320958" y="5226319"/>
          <a:ext cx="4289425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0" name="Equation" r:id="rId11" imgW="2616120" imgH="660240" progId="Equation.DSMT4">
                  <p:embed/>
                </p:oleObj>
              </mc:Choice>
              <mc:Fallback>
                <p:oleObj name="Equation" r:id="rId11" imgW="2616120" imgH="660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958" y="5226319"/>
                        <a:ext cx="4289425" cy="1076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741402" y="2414079"/>
            <a:ext cx="2500439" cy="1077218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带来更多的不确定因素</a:t>
            </a:r>
            <a:endParaRPr lang="en-US" altLang="zh-CN" sz="3200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3" name="Picture 22" descr="20151220_Flames_Alarming.pdf - Adobe Acrobat Pro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2" t="12861" r="41204" b="2773"/>
          <a:stretch/>
        </p:blipFill>
        <p:spPr>
          <a:xfrm>
            <a:off x="2449821" y="1752286"/>
            <a:ext cx="3245468" cy="369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1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058" y="215237"/>
            <a:ext cx="398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电压比较电路的改进</a:t>
            </a:r>
            <a:endParaRPr lang="zh-CN" altLang="en-US" sz="2800" b="1" dirty="0"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pic>
        <p:nvPicPr>
          <p:cNvPr id="3" name="Picture 2" descr="20151220_Flames_Alarming.pdf - Adobe Acrobat Pro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9" t="13451" r="10076" b="2890"/>
          <a:stretch/>
        </p:blipFill>
        <p:spPr>
          <a:xfrm>
            <a:off x="1323722" y="862006"/>
            <a:ext cx="5586875" cy="3691607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1479023"/>
              </p:ext>
            </p:extLst>
          </p:nvPr>
        </p:nvGraphicFramePr>
        <p:xfrm>
          <a:off x="2756249" y="4636155"/>
          <a:ext cx="2511425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Equation" r:id="rId4" imgW="1409400" imgH="431640" progId="Equation.DSMT4">
                  <p:embed/>
                </p:oleObj>
              </mc:Choice>
              <mc:Fallback>
                <p:oleObj name="Equation" r:id="rId4" imgW="1409400" imgH="4316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6249" y="4636155"/>
                        <a:ext cx="2511425" cy="7794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Multiply 6"/>
          <p:cNvSpPr/>
          <p:nvPr/>
        </p:nvSpPr>
        <p:spPr>
          <a:xfrm>
            <a:off x="2668685" y="4775730"/>
            <a:ext cx="940362" cy="47675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Multiply 7"/>
          <p:cNvSpPr/>
          <p:nvPr/>
        </p:nvSpPr>
        <p:spPr>
          <a:xfrm>
            <a:off x="3609046" y="4775730"/>
            <a:ext cx="898217" cy="47675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1639138"/>
              </p:ext>
            </p:extLst>
          </p:nvPr>
        </p:nvGraphicFramePr>
        <p:xfrm>
          <a:off x="3275107" y="5377917"/>
          <a:ext cx="1222375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Equation" r:id="rId6" imgW="622080" imgH="228600" progId="Equation.DSMT4">
                  <p:embed/>
                </p:oleObj>
              </mc:Choice>
              <mc:Fallback>
                <p:oleObj name="Equation" r:id="rId6" imgW="622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75107" y="5377917"/>
                        <a:ext cx="1222375" cy="449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Multiply 13"/>
          <p:cNvSpPr/>
          <p:nvPr/>
        </p:nvSpPr>
        <p:spPr>
          <a:xfrm>
            <a:off x="3378519" y="5316818"/>
            <a:ext cx="1015553" cy="510361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6230882"/>
              </p:ext>
            </p:extLst>
          </p:nvPr>
        </p:nvGraphicFramePr>
        <p:xfrm>
          <a:off x="3048364" y="5827179"/>
          <a:ext cx="1546225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Equation" r:id="rId8" imgW="787320" imgH="228600" progId="Equation.DSMT4">
                  <p:embed/>
                </p:oleObj>
              </mc:Choice>
              <mc:Fallback>
                <p:oleObj name="Equation" r:id="rId8" imgW="7873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48364" y="5827179"/>
                        <a:ext cx="1546225" cy="449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 descr="20151220_Flames_Alarming_reality.pdf - Adobe Acrobat Pro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5" t="12145" r="12125" b="27278"/>
          <a:stretch/>
        </p:blipFill>
        <p:spPr>
          <a:xfrm>
            <a:off x="1323722" y="799556"/>
            <a:ext cx="5701014" cy="389678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22254" y="1229989"/>
            <a:ext cx="1084981" cy="159413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12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058" y="215237"/>
            <a:ext cx="398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电路仿真结果</a:t>
            </a:r>
            <a:endParaRPr lang="zh-CN" altLang="en-US" sz="2800" b="1" dirty="0"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pic>
        <p:nvPicPr>
          <p:cNvPr id="3" name="Picture 2" descr="Grapher View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" t="19718" r="1281" b="4307"/>
          <a:stretch/>
        </p:blipFill>
        <p:spPr bwMode="auto">
          <a:xfrm>
            <a:off x="560584" y="1031827"/>
            <a:ext cx="7207770" cy="47216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6614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058" y="215237"/>
            <a:ext cx="398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电路实物图</a:t>
            </a:r>
            <a:endParaRPr lang="zh-CN" altLang="en-US" sz="2800" b="1" dirty="0"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pic>
        <p:nvPicPr>
          <p:cNvPr id="3" name="Picture 2" descr="20151229_175521.jpg - Windows Photo Viewer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" t="15238" r="6354" b="6939"/>
          <a:stretch/>
        </p:blipFill>
        <p:spPr>
          <a:xfrm>
            <a:off x="876174" y="738457"/>
            <a:ext cx="6835536" cy="3519529"/>
          </a:xfrm>
          <a:prstGeom prst="rect">
            <a:avLst/>
          </a:prstGeom>
        </p:spPr>
      </p:pic>
      <p:pic>
        <p:nvPicPr>
          <p:cNvPr id="4" name="Picture 3" descr="20151229_175359.jpg - Windows Photo Viewer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4" t="6939" r="8819" b="17279"/>
          <a:stretch/>
        </p:blipFill>
        <p:spPr>
          <a:xfrm>
            <a:off x="876174" y="2498221"/>
            <a:ext cx="6835536" cy="39051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0978" y="3010237"/>
            <a:ext cx="5599688" cy="2678464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45" y="1704735"/>
            <a:ext cx="6048375" cy="37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5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058" y="215237"/>
            <a:ext cx="398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电路测量结果</a:t>
            </a:r>
            <a:r>
              <a:rPr lang="en-US" altLang="zh-CN" sz="2800" b="1" dirty="0" smtClean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——</a:t>
            </a:r>
            <a:r>
              <a:rPr lang="zh-CN" altLang="en-US" sz="2800" b="1" dirty="0" smtClean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常温</a:t>
            </a:r>
            <a:endParaRPr lang="zh-CN" altLang="en-US" sz="2800" b="1" dirty="0"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pic>
        <p:nvPicPr>
          <p:cNvPr id="3" name="Picture 2" descr="20151226_163718.jpg - Windows Photo Viewer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9" t="5578" r="30192" b="13401"/>
          <a:stretch/>
        </p:blipFill>
        <p:spPr>
          <a:xfrm rot="5400000">
            <a:off x="1306094" y="295679"/>
            <a:ext cx="2117301" cy="3166162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7225662"/>
              </p:ext>
            </p:extLst>
          </p:nvPr>
        </p:nvGraphicFramePr>
        <p:xfrm>
          <a:off x="5226667" y="1640931"/>
          <a:ext cx="1952697" cy="475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Equation" r:id="rId4" imgW="990360" imgH="241200" progId="Equation.DSMT4">
                  <p:embed/>
                </p:oleObj>
              </mc:Choice>
              <mc:Fallback>
                <p:oleObj name="Equation" r:id="rId4" imgW="9903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26667" y="1640931"/>
                        <a:ext cx="1952697" cy="475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20151226_163743.jpg - Windows Photo Viewer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1" t="6395" r="36084" b="6258"/>
          <a:stretch/>
        </p:blipFill>
        <p:spPr>
          <a:xfrm rot="5400000">
            <a:off x="5075343" y="2065110"/>
            <a:ext cx="2429556" cy="358764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235436"/>
              </p:ext>
            </p:extLst>
          </p:nvPr>
        </p:nvGraphicFramePr>
        <p:xfrm>
          <a:off x="1334470" y="3509161"/>
          <a:ext cx="1804987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Equation" r:id="rId7" imgW="914400" imgH="241200" progId="Equation.DSMT4">
                  <p:embed/>
                </p:oleObj>
              </mc:Choice>
              <mc:Fallback>
                <p:oleObj name="Equation" r:id="rId7" imgW="9144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34470" y="3509161"/>
                        <a:ext cx="1804987" cy="474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20151226_163751.jpg - Windows Photo Viewer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8" t="5714" r="39474" b="6123"/>
          <a:stretch/>
        </p:blipFill>
        <p:spPr>
          <a:xfrm rot="5400000">
            <a:off x="1269911" y="3774822"/>
            <a:ext cx="2189664" cy="3337421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6116186"/>
              </p:ext>
            </p:extLst>
          </p:nvPr>
        </p:nvGraphicFramePr>
        <p:xfrm>
          <a:off x="5513388" y="5692775"/>
          <a:ext cx="1228725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Equation" r:id="rId10" imgW="622080" imgH="241200" progId="Equation.DSMT4">
                  <p:embed/>
                </p:oleObj>
              </mc:Choice>
              <mc:Fallback>
                <p:oleObj name="Equation" r:id="rId10" imgW="6220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13388" y="5692775"/>
                        <a:ext cx="1228725" cy="474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583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058" y="215237"/>
            <a:ext cx="398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电路测量结果</a:t>
            </a:r>
            <a:r>
              <a:rPr lang="en-US" altLang="zh-CN" sz="2800" b="1" dirty="0" smtClean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——</a:t>
            </a:r>
            <a:r>
              <a:rPr lang="zh-CN" altLang="en-US" sz="2800" b="1" dirty="0"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高温</a:t>
            </a:r>
            <a:endParaRPr lang="zh-CN" altLang="en-US" sz="2800" b="1" dirty="0"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6771679"/>
              </p:ext>
            </p:extLst>
          </p:nvPr>
        </p:nvGraphicFramePr>
        <p:xfrm>
          <a:off x="5226667" y="1640931"/>
          <a:ext cx="1952697" cy="475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Equation" r:id="rId3" imgW="990360" imgH="241200" progId="Equation.DSMT4">
                  <p:embed/>
                </p:oleObj>
              </mc:Choice>
              <mc:Fallback>
                <p:oleObj name="Equation" r:id="rId3" imgW="9903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26667" y="1640931"/>
                        <a:ext cx="1952697" cy="475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4007253"/>
              </p:ext>
            </p:extLst>
          </p:nvPr>
        </p:nvGraphicFramePr>
        <p:xfrm>
          <a:off x="1334470" y="3509161"/>
          <a:ext cx="1804987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Equation" r:id="rId5" imgW="914400" imgH="241200" progId="Equation.DSMT4">
                  <p:embed/>
                </p:oleObj>
              </mc:Choice>
              <mc:Fallback>
                <p:oleObj name="Equation" r:id="rId5" imgW="9144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34470" y="3509161"/>
                        <a:ext cx="1804987" cy="474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1622175"/>
              </p:ext>
            </p:extLst>
          </p:nvPr>
        </p:nvGraphicFramePr>
        <p:xfrm>
          <a:off x="5513388" y="5692775"/>
          <a:ext cx="1228725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" name="Equation" r:id="rId7" imgW="622080" imgH="241200" progId="Equation.DSMT4">
                  <p:embed/>
                </p:oleObj>
              </mc:Choice>
              <mc:Fallback>
                <p:oleObj name="Equation" r:id="rId7" imgW="6220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13388" y="5692775"/>
                        <a:ext cx="1228725" cy="474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20151226_164008.jpg - Windows Photo Viewer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3" t="29115" r="15751" b="7619"/>
          <a:stretch/>
        </p:blipFill>
        <p:spPr>
          <a:xfrm>
            <a:off x="696032" y="842661"/>
            <a:ext cx="3387578" cy="2151391"/>
          </a:xfrm>
          <a:prstGeom prst="rect">
            <a:avLst/>
          </a:prstGeom>
        </p:spPr>
      </p:pic>
      <p:pic>
        <p:nvPicPr>
          <p:cNvPr id="10" name="Picture 9" descr="20151226_164137.jpg - Windows Photo Viewer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1" t="24217" r="24917" b="19048"/>
          <a:stretch/>
        </p:blipFill>
        <p:spPr>
          <a:xfrm>
            <a:off x="4912386" y="2344128"/>
            <a:ext cx="2581257" cy="3099404"/>
          </a:xfrm>
          <a:prstGeom prst="rect">
            <a:avLst/>
          </a:prstGeom>
        </p:spPr>
      </p:pic>
      <p:pic>
        <p:nvPicPr>
          <p:cNvPr id="11" name="Picture 10" descr="20151226_164201.jpg - Windows Photo Viewer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0" t="29659" r="26072" b="15919"/>
          <a:stretch/>
        </p:blipFill>
        <p:spPr>
          <a:xfrm>
            <a:off x="610690" y="4498933"/>
            <a:ext cx="3558262" cy="201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0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17022" y="2308794"/>
            <a:ext cx="647192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You!</a:t>
            </a:r>
            <a:endParaRPr lang="en-US" altLang="zh-CN" sz="8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11551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1087</TotalTime>
  <Words>86</Words>
  <Application>Microsoft Office PowerPoint</Application>
  <PresentationFormat>On-screen Show (4:3)</PresentationFormat>
  <Paragraphs>20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冬青黑体简体中文 W3</vt:lpstr>
      <vt:lpstr>宋体</vt:lpstr>
      <vt:lpstr>黑体</vt:lpstr>
      <vt:lpstr>Arial</vt:lpstr>
      <vt:lpstr>Century Schoolbook</vt:lpstr>
      <vt:lpstr>Wingdings 2</vt:lpstr>
      <vt:lpstr>View</vt:lpstr>
      <vt:lpstr>MathType 6.0 Equation</vt:lpstr>
      <vt:lpstr>基于温度变化的灵敏度可调的火灾报警电路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基于Simulink的简易移动通信系统</dc:title>
  <dc:creator>Eitima</dc:creator>
  <cp:lastModifiedBy>Eitima</cp:lastModifiedBy>
  <cp:revision>66</cp:revision>
  <dcterms:created xsi:type="dcterms:W3CDTF">2015-11-30T12:56:14Z</dcterms:created>
  <dcterms:modified xsi:type="dcterms:W3CDTF">2015-12-29T15:34:48Z</dcterms:modified>
</cp:coreProperties>
</file>